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7"/>
  </p:notesMasterIdLst>
  <p:sldIdLst>
    <p:sldId id="257" r:id="rId4"/>
    <p:sldId id="316" r:id="rId5"/>
    <p:sldId id="258" r:id="rId6"/>
    <p:sldId id="269" r:id="rId7"/>
    <p:sldId id="270" r:id="rId8"/>
    <p:sldId id="271" r:id="rId9"/>
    <p:sldId id="272" r:id="rId10"/>
    <p:sldId id="263" r:id="rId11"/>
    <p:sldId id="265" r:id="rId12"/>
    <p:sldId id="266" r:id="rId13"/>
    <p:sldId id="267" r:id="rId14"/>
    <p:sldId id="268" r:id="rId15"/>
    <p:sldId id="305" r:id="rId16"/>
    <p:sldId id="281" r:id="rId17"/>
    <p:sldId id="275" r:id="rId18"/>
    <p:sldId id="276" r:id="rId19"/>
    <p:sldId id="277" r:id="rId20"/>
    <p:sldId id="278" r:id="rId21"/>
    <p:sldId id="279" r:id="rId22"/>
    <p:sldId id="306" r:id="rId23"/>
    <p:sldId id="285" r:id="rId24"/>
    <p:sldId id="286" r:id="rId25"/>
    <p:sldId id="287" r:id="rId26"/>
    <p:sldId id="289" r:id="rId27"/>
    <p:sldId id="291" r:id="rId28"/>
    <p:sldId id="292" r:id="rId29"/>
    <p:sldId id="288" r:id="rId30"/>
    <p:sldId id="294" r:id="rId31"/>
    <p:sldId id="302" r:id="rId32"/>
    <p:sldId id="297" r:id="rId33"/>
    <p:sldId id="298" r:id="rId34"/>
    <p:sldId id="299" r:id="rId35"/>
    <p:sldId id="300" r:id="rId36"/>
    <p:sldId id="301" r:id="rId37"/>
    <p:sldId id="307" r:id="rId38"/>
    <p:sldId id="303" r:id="rId39"/>
    <p:sldId id="308" r:id="rId40"/>
    <p:sldId id="310" r:id="rId41"/>
    <p:sldId id="311" r:id="rId42"/>
    <p:sldId id="312" r:id="rId43"/>
    <p:sldId id="313" r:id="rId44"/>
    <p:sldId id="315"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316"/>
            <p14:sldId id="258"/>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3636" autoAdjust="0"/>
  </p:normalViewPr>
  <p:slideViewPr>
    <p:cSldViewPr snapToGrid="0">
      <p:cViewPr varScale="1">
        <p:scale>
          <a:sx n="101" d="100"/>
          <a:sy n="101" d="100"/>
        </p:scale>
        <p:origin x="426" y="12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23</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24</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40</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10</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42</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12</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15</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16</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102456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880D-E16F-9523-42CD-31EB6C7CF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470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TechBash">
            <a:extLst>
              <a:ext uri="{FF2B5EF4-FFF2-40B4-BE49-F238E27FC236}">
                <a16:creationId xmlns:a16="http://schemas.microsoft.com/office/drawing/2014/main" id="{064F42A2-1209-4BCF-DA04-B3C121BA0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49" y="152399"/>
            <a:ext cx="3476625"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64D2-740D-1BCC-F9CC-2C7023BEA67E}"/>
              </a:ext>
            </a:extLst>
          </p:cNvPr>
          <p:cNvSpPr>
            <a:spLocks noGrp="1"/>
          </p:cNvSpPr>
          <p:nvPr>
            <p:ph type="title"/>
          </p:nvPr>
        </p:nvSpPr>
        <p:spPr/>
        <p:txBody>
          <a:bodyPr/>
          <a:lstStyle/>
          <a:p>
            <a:r>
              <a:rPr lang="en-US" dirty="0"/>
              <a:t>Thank you to the TechBash Sponsors</a:t>
            </a:r>
          </a:p>
        </p:txBody>
      </p:sp>
      <p:pic>
        <p:nvPicPr>
          <p:cNvPr id="1026" name="Picture 2">
            <a:extLst>
              <a:ext uri="{FF2B5EF4-FFF2-40B4-BE49-F238E27FC236}">
                <a16:creationId xmlns:a16="http://schemas.microsoft.com/office/drawing/2014/main" id="{E2BD7D12-1FC5-7319-E9DC-7E8AB76DD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21" y="1404418"/>
            <a:ext cx="3404879" cy="889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89DDAF-862A-CF19-AD6D-AB1EA61CD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0" y="1506601"/>
            <a:ext cx="3404879" cy="6995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B170644-2892-04AA-3765-0B66D5C3D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199" y="1451321"/>
            <a:ext cx="3404879" cy="10579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7BA63A-2F81-2BF6-BCC8-804953AB0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20" y="2649883"/>
            <a:ext cx="3404879" cy="1143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16C3A5D-A43C-5C33-33DB-B401D1F84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3559" y="2858368"/>
            <a:ext cx="3404879" cy="7264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BC04CF7-484A-D724-B1ED-44A8C140F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955" y="2695314"/>
            <a:ext cx="3739365" cy="10979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E32EFC2-9250-FE94-93C1-8657912302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920" y="4149728"/>
            <a:ext cx="3404879" cy="9051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1AF1BEA-BA0C-D80E-0337-EEF8674860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3560" y="4315365"/>
            <a:ext cx="3404878" cy="5738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A9B944F-DDCE-28A8-36C6-4829859731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4983" y="3728419"/>
            <a:ext cx="377533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13C9354-CD27-0D2A-94AE-775C324DC1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3561" y="5373359"/>
            <a:ext cx="3404877" cy="83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2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5" name="Content Placeholder 2">
            <a:extLst>
              <a:ext uri="{FF2B5EF4-FFF2-40B4-BE49-F238E27FC236}">
                <a16:creationId xmlns:a16="http://schemas.microsoft.com/office/drawing/2014/main" id="{383765AA-EDF4-7924-2C02-B1E4BDD75AC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8E7B40FF-6EC3-91DD-FCE1-BC58F1D24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7" name="Picture 6">
            <a:extLst>
              <a:ext uri="{FF2B5EF4-FFF2-40B4-BE49-F238E27FC236}">
                <a16:creationId xmlns:a16="http://schemas.microsoft.com/office/drawing/2014/main" id="{9942D5D2-DAA0-F06A-923C-034DD7803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8" name="Picture 7">
            <a:extLst>
              <a:ext uri="{FF2B5EF4-FFF2-40B4-BE49-F238E27FC236}">
                <a16:creationId xmlns:a16="http://schemas.microsoft.com/office/drawing/2014/main" id="{FDB9D3DC-E5AB-98E2-8415-3D5546498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9" name="Picture 8">
            <a:extLst>
              <a:ext uri="{FF2B5EF4-FFF2-40B4-BE49-F238E27FC236}">
                <a16:creationId xmlns:a16="http://schemas.microsoft.com/office/drawing/2014/main" id="{ADD9BFA9-F583-AC52-2C2F-C62037C8DA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10" name="Picture 9">
            <a:extLst>
              <a:ext uri="{FF2B5EF4-FFF2-40B4-BE49-F238E27FC236}">
                <a16:creationId xmlns:a16="http://schemas.microsoft.com/office/drawing/2014/main" id="{CEA045FD-8F4D-B46E-2A5F-7F11346A79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3" name="Picture 12">
            <a:extLst>
              <a:ext uri="{FF2B5EF4-FFF2-40B4-BE49-F238E27FC236}">
                <a16:creationId xmlns:a16="http://schemas.microsoft.com/office/drawing/2014/main" id="{8A19447A-13CC-14D6-B56B-CB46C517F89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994633"/>
            <a:ext cx="1520497" cy="1491403"/>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endParaRPr lang="en-US" sz="4000" dirty="0">
              <a:solidFill>
                <a:schemeClr val="tx1"/>
              </a:solidFill>
            </a:endParaRP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2" name="Picture 1">
            <a:extLst>
              <a:ext uri="{FF2B5EF4-FFF2-40B4-BE49-F238E27FC236}">
                <a16:creationId xmlns:a16="http://schemas.microsoft.com/office/drawing/2014/main" id="{470F6C6B-DDBD-6C98-61C3-BB400D5BF3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6" name="TextBox 5">
            <a:extLst>
              <a:ext uri="{FF2B5EF4-FFF2-40B4-BE49-F238E27FC236}">
                <a16:creationId xmlns:a16="http://schemas.microsoft.com/office/drawing/2014/main" id="{AA700022-3218-762D-C1E8-F3C863A1483E}"/>
              </a:ext>
            </a:extLst>
          </p:cNvPr>
          <p:cNvSpPr txBox="1"/>
          <p:nvPr/>
        </p:nvSpPr>
        <p:spPr>
          <a:xfrm>
            <a:off x="838200" y="5445866"/>
            <a:ext cx="6788965" cy="646331"/>
          </a:xfrm>
          <a:prstGeom prst="rect">
            <a:avLst/>
          </a:prstGeom>
          <a:noFill/>
        </p:spPr>
        <p:txBody>
          <a:bodyPr wrap="square">
            <a:spAutoFit/>
          </a:bodyPr>
          <a:lstStyle/>
          <a:p>
            <a:r>
              <a:rPr lang="en-US" sz="3600" dirty="0" err="1">
                <a:solidFill>
                  <a:srgbClr val="2F2F2F"/>
                </a:solidFill>
              </a:rPr>
              <a:t>TaleLearnCode</a:t>
            </a:r>
            <a:r>
              <a:rPr lang="en-US" sz="3600" dirty="0">
                <a:solidFill>
                  <a:srgbClr val="2F2F2F"/>
                </a:solidFill>
              </a:rPr>
              <a:t>/TimeTravellingData</a:t>
            </a:r>
          </a:p>
        </p:txBody>
      </p:sp>
      <p:pic>
        <p:nvPicPr>
          <p:cNvPr id="1026" name="Picture 2" descr="See the source image">
            <a:extLst>
              <a:ext uri="{FF2B5EF4-FFF2-40B4-BE49-F238E27FC236}">
                <a16:creationId xmlns:a16="http://schemas.microsoft.com/office/drawing/2014/main" id="{3873B239-E85B-6A3C-2B34-47B71A9D1F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577" r="21180"/>
          <a:stretch/>
        </p:blipFill>
        <p:spPr bwMode="auto">
          <a:xfrm>
            <a:off x="283947" y="5549927"/>
            <a:ext cx="445655" cy="43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5038</TotalTime>
  <Words>1855</Words>
  <Application>Microsoft Office PowerPoint</Application>
  <PresentationFormat>Widescreen</PresentationFormat>
  <Paragraphs>371</Paragraphs>
  <Slides>43</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43</vt:i4>
      </vt:variant>
    </vt:vector>
  </HeadingPairs>
  <TitlesOfParts>
    <vt:vector size="52" baseType="lpstr">
      <vt:lpstr>Arial</vt:lpstr>
      <vt:lpstr>Calibri</vt:lpstr>
      <vt:lpstr>Calibri Light</vt:lpstr>
      <vt:lpstr>Consolas</vt:lpstr>
      <vt:lpstr>Kamerik205 8</vt:lpstr>
      <vt:lpstr>open sans</vt:lpstr>
      <vt:lpstr>Master</vt:lpstr>
      <vt:lpstr>Dark Background</vt:lpstr>
      <vt:lpstr>Title</vt:lpstr>
      <vt:lpstr>PowerPoint Presentation</vt:lpstr>
      <vt:lpstr>Thank you to the TechBash Sponsors</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22</cp:revision>
  <dcterms:created xsi:type="dcterms:W3CDTF">2022-07-09T20:27:23Z</dcterms:created>
  <dcterms:modified xsi:type="dcterms:W3CDTF">2023-11-05T20:04:13Z</dcterms:modified>
</cp:coreProperties>
</file>